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64" r:id="rId8"/>
    <p:sldId id="265" r:id="rId9"/>
    <p:sldId id="258" r:id="rId10"/>
    <p:sldId id="259" r:id="rId11"/>
    <p:sldId id="260" r:id="rId12"/>
    <p:sldId id="261" r:id="rId13"/>
    <p:sldId id="262" r:id="rId14"/>
    <p:sldId id="263" r:id="rId15"/>
    <p:sldId id="267" r:id="rId16"/>
    <p:sldId id="268" r:id="rId17"/>
    <p:sldId id="272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4327-9376-49C1-95A3-389EB8AD7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CE5A7-4F42-4B75-9C66-79A0875C5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BA08-6158-497D-BC55-32D11740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4D34F-50F5-4A78-ABD3-C1F0ABEA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884A-D533-4D5E-8798-1B5DD4A9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1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1CB9-431E-4A25-8DCD-95510760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137BB-A25C-40A8-AF75-3168C7E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1301E-6913-416A-9352-605631C0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C4A2-8806-40B6-BBDD-E818184B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3012-2FFE-4603-BEA4-52C2152D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90AB8-0DD8-46E9-B23B-6F6EDC5A2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28CA1-C74C-4F5A-AD21-88C1D4E0F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FB5F-3F33-4435-A3D6-F558A65F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04D6-AD49-4878-AC1C-C4AFF6C8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F2FEA-7EE1-4923-BF6F-535F4A90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3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79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9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56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0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4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92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0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26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1E2A-BF8C-407A-8F9F-EEE9EE8D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8DED8-FF23-4306-8AC7-2C625F6B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8897-E128-43C4-BD2F-922DD5CA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C6F3-E19E-4340-9BA4-0C2BBC4A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F558D-9D06-4922-9A2A-E4EAC1FD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9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8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187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554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9170B-FB99-4091-B219-FF2A844BADB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7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2EC0E-761F-477E-B210-0B2B1654CB7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5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17462-6758-4D4F-9C40-492CCD3E4ED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93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2C8FB-4BA4-4A44-A64E-D575A5D768E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73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3B202-864E-41A0-9E33-2F4A25EFBF3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5ECC-3FB9-45A9-8DC7-CF540C501B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59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316F4-63D3-480A-B214-AB45628273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E95-B592-42C5-BD56-35EE1BBD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8C44-C5AC-4AE2-B248-F982BC77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34D3F-DA94-41DA-A17B-A4CF0D3B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6100-E56C-4D91-A30B-20EB494F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DFAF-446E-46A5-BB2D-6DD7FBAF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84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2984F-D3A5-4268-91E5-F5D3F17BD3B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9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7803F-8A3D-4D07-8E9D-AD5DC2255B4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1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A03F2-D10B-4405-A3D8-4ADBBDD5BAE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806D-57EE-4B6A-A47F-5838F32020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8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1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2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8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92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76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0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C4D4-3BEE-41FA-BA7D-9D03A93E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E89E-D4C8-4780-88F0-75DBF09C4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9AE0B-3150-485C-8AC4-8DEA245F1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3B891-1503-4DC5-BC4F-22862A92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9566D-83B9-4B98-8125-C6EC1656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3CDF-334B-4E2C-92A8-3B6F03FE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37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6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60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56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12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1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BC2-3749-40A0-BEB2-3FCC4B4A7156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957E-85DC-4462-973F-9FC7DE86E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85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9268-7B33-423A-ACB6-0223202096CE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6845-C47F-4837-AAA3-7728B5EC20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51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2B07F-BCE7-4F49-93DA-60ABAE114706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AE50-8390-4CE6-B2C2-A9B679FF76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03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7969-1E17-457A-BFAC-738DA904BC5C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0E0F-EAB4-4A6F-A3AF-76F38BD73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95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36D58-BA10-451D-96D9-2CDD0A5354BE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5100-D950-42EA-8557-F6E3E2EF65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1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506B-9F25-40E8-A7F8-05BDA0E4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9479A-86B1-4346-9606-2FAA2784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B84DA-AD27-43A3-8D58-EA2308EC4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818B0-9328-40A1-86EE-0A75F8DCE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03D22-A077-4C6D-888D-FF34EA0CE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6277B-063A-4F33-8F8E-AF8888FF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E169D-543F-46B5-96E5-9C2AFC43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8ABDA-021A-4E86-B0D1-A195A77E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77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4C686-C5A5-4B56-8AB5-7ED006DEE13D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CF4-0D74-409D-8A61-9B33BAB8D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03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E469A-F3EF-4561-889F-485855857A38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5B130-5266-469C-98E0-A65576833A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18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DA83-C42A-4903-97B2-CD4478C4A4E3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0C4-1913-4053-A66C-B183476A6C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86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96D4C-74B6-4430-8A30-E91C569E7D92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FB9C-FFA9-4EBF-8CDB-13429EA252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23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9074-4638-4F11-84BF-A341D41F7B52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20BB-81A0-4D0A-A6EA-3875FB4D9F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3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71A5-F126-47E6-8176-19E59D16F019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64F16-2793-47A5-A86A-0E7AD500F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67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55C43-B5A6-4F76-AF79-8EFE4C588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74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1117A5-415C-4CA2-AF95-2EC04D8C9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84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C8CDAF-6DAF-4062-830D-4CA02C53B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003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01C7C-6ADB-4E62-BC14-77FE193E6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7DA6-C94A-4C8D-882E-CCE5AA2A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5C850-6208-4E24-854E-CB566FB8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D32B7-BE1B-4503-8F48-DCD8C832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01772-CEC5-4964-B9A3-061AF34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28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DE94B-A8D4-4CDA-9ABA-961F27E9A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645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8A1192-7577-40AA-8A8E-40B7025ED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927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C8A28-007E-4290-9691-C9A29A999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84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02B47-E971-4DB7-BF7E-895A7F29A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959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41E104-8657-449E-B95C-7FD83720D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843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9D0F5A-0AA2-4776-8B64-B7C30F141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67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D5EC2-3EB1-4190-8B29-E1C54BF25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32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76CD-4349-4D78-82B2-A1E5A7C7D2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753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F23EA-9040-42FB-A9A9-97363B2945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8484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5B28-A8D3-4CB5-BC0E-F21C20A2E2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84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82685-340B-4215-9E25-0FDB8D8F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E4D12-86E6-472C-A6B9-CAB25528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801E-94D9-4867-A825-AE63AF60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673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699E8-49AA-41E0-BED3-98C765CE75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4816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88564-B353-402F-922E-D9756A5B58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7968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1BC42-97BD-4C55-9526-8A38C72247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71893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6CD99-6E73-4B25-8BA7-E7D34F6ABB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427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AD78-3376-4F32-80BD-DE9CD562CC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3685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B37C-BFC1-42E5-A660-82F7A8921C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856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E167-9E75-4799-BDC6-59E445752C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9083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75F0-2AEB-4A2B-8704-AFBD0D6692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525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171463-311E-4CD0-AAB3-3012438946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427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1456247-F461-4B18-8FEB-409FC2DA87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89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0992-B698-47C3-8E03-89E432BD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6325-DCC4-469A-B87B-795DB6F8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54596-5851-41D2-9047-D5E5B66A8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B60AD-17A3-43D7-B4C6-1286FB0F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A4005-E4FE-4E42-B486-4BF6DCC6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41415-8AE1-45F9-B887-BD9509E0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5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4EE4-4827-4936-84C4-9AC88DEE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24E74-8445-4797-8EE3-752C39C8E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51E50-6BEC-4F13-969F-E807FCA0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CC78A-6813-4F80-9ABC-7249FF0A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6D2FC-AB5F-4A52-91B6-C6EC6D3B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1F31-7A19-492E-AC54-38D5C333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5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0D12E-8B9A-4566-A749-3C083078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2A4EF-2E27-4674-89FD-CCAF54F9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12E9-3BDD-449C-AD72-113064EF7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D22A-9D5D-42CD-B5D0-42F2158814E0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1E247-6913-404A-B606-B3C9B4E97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8676-3CA1-49C7-B7E6-08DB64C5F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A7A8-C823-43EE-9E78-BC268385E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0336-B107-459B-BF8F-2DDE9D88B3C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B3AC-BC64-4A21-BC22-597C0D428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0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C1CB65-4093-40E5-9D73-08BDFC609A6C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5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898E-C300-4702-B5AE-B974BE15F2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32B9-D662-4DA7-A0E9-A8E5E34B2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5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419E61-88F3-4CA8-AB6A-8BA48160355E}" type="datetimeFigureOut">
              <a:rPr lang="en-GB" smtClean="0"/>
              <a:pPr>
                <a:defRPr/>
              </a:pPr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CE5AD1-1E6B-467B-958A-D6A4392F70D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173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EDA86-5E21-4506-BC54-5CBAE9BB6D5A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08A22B8-1709-43A3-ADF3-A15B35262C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22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religious-studies-pshe-gcse-what-are-the-rights-and-wrongs-of-the-death-penalty/zbkg92p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263" y="394138"/>
            <a:ext cx="107731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Intention: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we are learning about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utilitarian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view of CP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end of the lesson you will have: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Reacquainted yourself with this non religious theory.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Have learnt two quotes.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. Be clear about the Utilitarian stand point.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27006" y="4426344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2" y="120424"/>
            <a:ext cx="1182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utilitarian view on Capital punishment is interesting because they both agree and disagree with it! </a:t>
            </a:r>
          </a:p>
          <a:p>
            <a:endParaRPr lang="en-GB" sz="2800" dirty="0" smtClean="0"/>
          </a:p>
          <a:p>
            <a:r>
              <a:rPr lang="en-GB" sz="2800" dirty="0" smtClean="0"/>
              <a:t>Take a look at this information sheet and lets read it carefully.</a:t>
            </a:r>
            <a:endParaRPr lang="en-GB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2" y="2175641"/>
            <a:ext cx="6491882" cy="4451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46276" y="2648607"/>
            <a:ext cx="4225158" cy="224676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Fill in the spaces underneath each point with your own reflections on this, or a fact that corresponds to it.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99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512" y="5094546"/>
            <a:ext cx="90327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renoble Heavy SF" panose="020BE200000000000000" pitchFamily="34" charset="0"/>
                <a:cs typeface="MV Boli" panose="02000500030200090000" pitchFamily="2" charset="0"/>
              </a:rPr>
              <a:t>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enoble Heavy SF" panose="020BE200000000000000" pitchFamily="34" charset="0"/>
                <a:cs typeface="MV Boli" panose="02000500030200090000" pitchFamily="2" charset="0"/>
              </a:rPr>
              <a:t>“ All punishment is mischief: all punishment is </a:t>
            </a:r>
            <a:r>
              <a:rPr kumimoji="0" lang="en-GB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renoble Heavy SF" panose="020BE200000000000000" pitchFamily="34" charset="0"/>
                <a:cs typeface="MV Boli" panose="02000500030200090000" pitchFamily="2" charset="0"/>
              </a:rPr>
              <a:t>evil ”</a:t>
            </a:r>
            <a:endParaRPr kumimoji="0" lang="en-GB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enoble Heavy SF" panose="020BE200000000000000" pitchFamily="34" charset="0"/>
              <a:cs typeface="MV Boli" panose="0200050003020009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9830" y="4429667"/>
            <a:ext cx="18716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Learn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this quote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265D8-E1A9-4BB1-9C03-6D9DD676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2" y="553240"/>
            <a:ext cx="7809653" cy="390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05632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56" y="837838"/>
            <a:ext cx="9221487" cy="5182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82" y="167044"/>
            <a:ext cx="897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Lets watch this clip to help us focus our thinking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392619" y="6167735"/>
            <a:ext cx="9406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www.bbc.co.uk/teach/class-clips-video/religious-studies-pshe-gcse-what-are-the-rights-and-wrongs-of-the-death-penalty/zbkg92p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do you know</a:t>
            </a:r>
            <a: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a mind map which includes the different aspects of the lesson we have done today. Make sure you know those quotes.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8563" y="2821782"/>
            <a:ext cx="4643437" cy="264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3024189" y="2143125"/>
            <a:ext cx="1285875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626101" y="2184401"/>
            <a:ext cx="868362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2595564" y="5000625"/>
            <a:ext cx="1571625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7560469" y="1964531"/>
            <a:ext cx="1428750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52625" y="4000500"/>
            <a:ext cx="17145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8096251" y="4929189"/>
            <a:ext cx="1285875" cy="928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631658" y="6036470"/>
            <a:ext cx="928687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8453438" y="4071939"/>
            <a:ext cx="17145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4229239" y="3797301"/>
            <a:ext cx="3730350" cy="6207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Utilitarian view of CP</a:t>
            </a:r>
            <a:endParaRPr lang="en-GB" sz="3600" kern="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6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8406" y="349253"/>
            <a:ext cx="4739893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Morality and justice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Purposes of punishment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reformation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retribution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protection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deterrence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Responses to crime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custodial sentences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non-custodial sentences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capital punishment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050" y="349253"/>
            <a:ext cx="252095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DD8C6C-F053-4906-9E81-B7D70A37A7FA}"/>
              </a:ext>
            </a:extLst>
          </p:cNvPr>
          <p:cNvSpPr/>
          <p:nvPr/>
        </p:nvSpPr>
        <p:spPr>
          <a:xfrm>
            <a:off x="1654968" y="1933598"/>
            <a:ext cx="3059113" cy="2376488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Religious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religious views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these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58DE3-1BBD-46B5-8861-22EDEB53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2" r="25346"/>
          <a:stretch/>
        </p:blipFill>
        <p:spPr>
          <a:xfrm>
            <a:off x="7628352" y="2124056"/>
            <a:ext cx="1185417" cy="10721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0B4AB8-FCB6-4FFA-A44F-AC9EB4AF6EF8}"/>
              </a:ext>
            </a:extLst>
          </p:cNvPr>
          <p:cNvSpPr/>
          <p:nvPr/>
        </p:nvSpPr>
        <p:spPr>
          <a:xfrm>
            <a:off x="4714081" y="5530697"/>
            <a:ext cx="4682167" cy="538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A60FB-AC5A-4DB9-8888-D7B5D4327B9A}"/>
              </a:ext>
            </a:extLst>
          </p:cNvPr>
          <p:cNvSpPr/>
          <p:nvPr/>
        </p:nvSpPr>
        <p:spPr>
          <a:xfrm>
            <a:off x="315701" y="1057113"/>
            <a:ext cx="117064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Utilitarianism is an ethical and philosophical theory that determines right from wrong by focusing on outcomes.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It is a form of consequentialism.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0855" y="291455"/>
            <a:ext cx="5193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Utilitarianism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380" y="3303882"/>
            <a:ext cx="6731876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all the things a person might do at any given moment, the morally right action is the one with the best overall consequences.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Encyclopedia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Philosophy: Consequentialism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08" y="433851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766" y="465880"/>
            <a:ext cx="815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founder of utilitarianism was?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62" y="1745038"/>
            <a:ext cx="3505504" cy="475529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5722883" y="3452649"/>
            <a:ext cx="4855779" cy="283779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Jeremey </a:t>
            </a:r>
            <a:r>
              <a:rPr lang="en-GB" sz="3600" dirty="0"/>
              <a:t>B</a:t>
            </a:r>
            <a:r>
              <a:rPr lang="en-GB" sz="3600" dirty="0" smtClean="0"/>
              <a:t>entham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513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74" y="426492"/>
            <a:ext cx="4474852" cy="6267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265D8-E1A9-4BB1-9C03-6D9DD676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2" y="553240"/>
            <a:ext cx="7809653" cy="3901778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1024759" y="4776952"/>
            <a:ext cx="4619296" cy="1592317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Learn this quote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07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76" y="426492"/>
            <a:ext cx="1057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Bentham was an </a:t>
            </a:r>
            <a:r>
              <a:rPr lang="en-GB" sz="2800" b="1" dirty="0" smtClean="0"/>
              <a:t>act</a:t>
            </a:r>
            <a:r>
              <a:rPr lang="en-GB" sz="2800" dirty="0" smtClean="0"/>
              <a:t> Utilitarian, meaning……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422897" y="1347952"/>
            <a:ext cx="4395019" cy="241136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Bentham cared </a:t>
            </a:r>
            <a:r>
              <a:rPr lang="en-GB" sz="2800" kern="0" dirty="0" smtClean="0">
                <a:cs typeface="Calibri" panose="020F0502020204030204" pitchFamily="34" charset="0"/>
              </a:rPr>
              <a:t>about the  </a:t>
            </a:r>
            <a:r>
              <a:rPr lang="en-GB" sz="2800" kern="0" dirty="0">
                <a:cs typeface="Calibri" panose="020F0502020204030204" pitchFamily="34" charset="0"/>
              </a:rPr>
              <a:t>consequences or </a:t>
            </a:r>
            <a:r>
              <a:rPr lang="en-GB" sz="2800" b="1" kern="0" dirty="0">
                <a:cs typeface="Calibri" panose="020F0502020204030204" pitchFamily="34" charset="0"/>
              </a:rPr>
              <a:t>actions</a:t>
            </a:r>
            <a:r>
              <a:rPr lang="en-GB" sz="2800" kern="0" dirty="0">
                <a:cs typeface="Calibri" panose="020F0502020204030204" pitchFamily="34" charset="0"/>
              </a:rPr>
              <a:t>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cs typeface="Calibri" panose="020F0502020204030204" pitchFamily="34" charset="0"/>
              </a:rPr>
              <a:t>o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f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any choice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.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93834" y="4157554"/>
            <a:ext cx="109728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 even devised a way of calculating every action and rating it for pain and pleasure. It is called the Hedonic Calculus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90" y="409904"/>
            <a:ext cx="11752288" cy="1143000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then we have this chap….. Who is he? </a:t>
            </a:r>
            <a:endParaRPr lang="en-GB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889" r="14236"/>
          <a:stretch/>
        </p:blipFill>
        <p:spPr>
          <a:xfrm>
            <a:off x="3890299" y="1708021"/>
            <a:ext cx="3692914" cy="3853474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5044967" y="3452649"/>
            <a:ext cx="5533696" cy="2837793"/>
          </a:xfrm>
          <a:prstGeom prst="irregularSeal2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</a:t>
            </a:r>
            <a:r>
              <a:rPr kumimoji="0" lang="en-GB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Stuart Mill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6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47" y="559521"/>
            <a:ext cx="11931653" cy="95397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had slightly different views to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entham and because of this he was called a rule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utilitarian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’. This means…..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16182" y="2459422"/>
            <a:ext cx="8930950" cy="255401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2800" kern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kern="0" smtClean="0">
                <a:latin typeface="Calibri" panose="020F0502020204030204" pitchFamily="34" charset="0"/>
                <a:cs typeface="Calibri" panose="020F0502020204030204" pitchFamily="34" charset="0"/>
              </a:rPr>
              <a:t>He believed that humans knew from experience the kind of actions that produce pleasure or cause pain.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kern="0" smtClean="0">
                <a:latin typeface="Calibri" panose="020F0502020204030204" pitchFamily="34" charset="0"/>
                <a:cs typeface="Calibri" panose="020F0502020204030204" pitchFamily="34" charset="0"/>
              </a:rPr>
              <a:t>Because of this we can come up with general moral principles/rules that should be followed in the majority of cases.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0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767" y="1373884"/>
            <a:ext cx="90327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renoble Heavy SF" panose="020BE200000000000000" pitchFamily="34" charset="0"/>
                <a:cs typeface="MV Boli" panose="02000500030200090000" pitchFamily="2" charset="0"/>
              </a:rPr>
              <a:t>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enoble Heavy SF" panose="020BE200000000000000" pitchFamily="34" charset="0"/>
                <a:cs typeface="MV Boli" panose="02000500030200090000" pitchFamily="2" charset="0"/>
              </a:rPr>
              <a:t>“ All punishment is mischief: all punishment is </a:t>
            </a:r>
            <a:r>
              <a:rPr kumimoji="0" lang="en-GB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renoble Heavy SF" panose="020BE200000000000000" pitchFamily="34" charset="0"/>
                <a:cs typeface="MV Boli" panose="02000500030200090000" pitchFamily="2" charset="0"/>
              </a:rPr>
              <a:t>evil ”</a:t>
            </a:r>
            <a:endParaRPr kumimoji="0" lang="en-GB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enoble Heavy SF" panose="020BE200000000000000" pitchFamily="34" charset="0"/>
              <a:cs typeface="MV Boli" panose="02000500030200090000" pitchFamily="2" charset="0"/>
            </a:endParaRPr>
          </a:p>
        </p:txBody>
      </p:sp>
      <p:sp>
        <p:nvSpPr>
          <p:cNvPr id="3" name="Explosion: 14 Points 2"/>
          <p:cNvSpPr/>
          <p:nvPr/>
        </p:nvSpPr>
        <p:spPr>
          <a:xfrm>
            <a:off x="4320622" y="3333815"/>
            <a:ext cx="4161726" cy="3145813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9830" y="4429667"/>
            <a:ext cx="18716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Learn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this quote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1886D-C88A-4732-94A0-958FDABE2F85}"/>
              </a:ext>
            </a:extLst>
          </p:cNvPr>
          <p:cNvSpPr txBox="1"/>
          <p:nvPr/>
        </p:nvSpPr>
        <p:spPr>
          <a:xfrm>
            <a:off x="301288" y="571037"/>
            <a:ext cx="1075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latin typeface="Calibri"/>
              </a:rPr>
              <a:t>When it comes 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punishment overriding everything</a:t>
            </a:r>
            <a:r>
              <a:rPr lang="en-GB" sz="2800" dirty="0">
                <a:latin typeface="Calibri"/>
              </a:rPr>
              <a:t>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Bentham says: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5467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354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Grenoble Heavy SF</vt:lpstr>
      <vt:lpstr>MV Boli</vt:lpstr>
      <vt:lpstr>1_Office Theme</vt:lpstr>
      <vt:lpstr>2_Office Theme</vt:lpstr>
      <vt:lpstr>Default Design</vt:lpstr>
      <vt:lpstr>Office Theme</vt:lpstr>
      <vt:lpstr>8_Office Theme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then we have this chap….. Who is he?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know? Create a mind map which includes the different aspects of the lesson we have done today. Make sure you know those quotes.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Howie</dc:creator>
  <cp:lastModifiedBy>Lindsay Howie</cp:lastModifiedBy>
  <cp:revision>14</cp:revision>
  <dcterms:created xsi:type="dcterms:W3CDTF">2022-03-10T15:54:59Z</dcterms:created>
  <dcterms:modified xsi:type="dcterms:W3CDTF">2023-03-16T07:57:42Z</dcterms:modified>
</cp:coreProperties>
</file>